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64" r:id="rId10"/>
    <p:sldId id="265" r:id="rId11"/>
    <p:sldId id="270" r:id="rId12"/>
    <p:sldId id="271" r:id="rId13"/>
    <p:sldId id="272" r:id="rId14"/>
    <p:sldId id="275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6CD8-99E2-4380-A0A2-37AF8327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875D3-7FDF-489B-92A7-4057390FF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1866-2438-460B-8796-1B6405E8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012BC-5CF6-4FD2-99CD-52B7671D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ADBA-19B3-4804-A148-28582CE9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C9FA-0C92-4F72-A047-7F7EDEA1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2419F-C2D4-4655-A88F-0B28DEFC9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98769-40BD-48FA-AFB4-BBF3DA90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237AE-A809-41B4-954F-F1714F7E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4B0B-312E-4343-A9A3-101B9DD3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8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EAA78-7646-4943-9F31-FF94B4E29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639BF-65AF-415A-8B79-FABAB2C5A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B1FAA-C5C4-47AB-A8BC-A8EF10DE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5127-3873-49F9-A66E-4AD960C5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F5A6B-F4BB-432B-90C9-CFD327B8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6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7816-7C4E-426B-A336-8C86F750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5CD38-3A7D-45B8-857D-279D4791D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C08E-1FA7-4AC8-B4D8-9BB228D6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007F4-C632-42F4-9C30-04836298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055E-CBC9-4BEF-9D84-4228FAB9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4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7A3B-7173-45CC-8F62-FCE83E8D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10774-E57F-446E-837E-39EE6587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613CF-9380-4F1F-A0D8-804171F8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23AB-F462-4A9F-A0D7-04099DE0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59A57-88A1-471E-841E-F60F626C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6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C4CA-FABE-4B55-BCB0-43CF3F4C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88FC-0E23-4C53-A3D3-A44891874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4FAD0-C225-4955-B24E-F0739202C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091B0-EEF0-4C2C-912A-AC7BB4CD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D7C3D-66A8-41A3-8813-6243EC56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4F4FE-1BE4-4C2D-AF35-26BAC134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7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1EBC-0A29-429E-8F41-84205043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800A-6C49-47FF-A10D-5058B853D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1F881-F591-44D8-A915-E2A028815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08720-A7D6-4CE5-8786-98DC4C699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35008-59F2-46BF-B77F-36DC9412C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6494A-AEF7-4EF1-8423-7864245E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744FA-F71E-44AB-86D4-57041355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A494D-2529-408C-B3A4-1E37A0A4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5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7CD7-6851-453C-8E0F-3B730AD4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939F4-C425-4087-9696-C1CEF185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2CB88-592C-4EAA-B253-6AD54CEA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AEFB1-C65C-4B7D-B31D-5DEF54D2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7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A15EF-4B86-48BC-BAEF-863FE447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F0CAC-4CB5-4993-991F-BDE5179C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9ECD5-D8F5-4DF4-B5B4-6B29675E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B76E-AF58-4B15-B8B8-0AE119AF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386D0-292D-4322-8B77-9531AB79B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ED650-4832-4951-933D-E3ABE81A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D13AD-2CA3-4A85-AF8C-5B742E26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B08ED-6E59-40B0-8F79-52651307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06D69-47C9-444C-8C33-2CBBD11D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8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E32D-FEED-4367-B321-6028DED9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EEC24-BC92-4323-A5BA-913FCE6FA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44880-EE31-4CA3-82C5-0C0251F6E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84978-76BC-41E9-8884-98AC2404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E6EF7-2B2C-4993-A19F-5F474808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969DB-7682-4DB0-9512-7EE34A8A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1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D196A-95AA-4FD5-B2F6-20808B06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24AF-19C8-4B75-BD45-27B049015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3BBD-E375-4655-877A-72D19ED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7350-3C1B-4BD8-9DA5-30D19CF33BE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D2D96-F4DE-4F33-9E8A-EC7021DC9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A7C8-C030-4D40-9CE1-688AAECF4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CCE1-0E5E-4101-8A7F-87D1BEF87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3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WEBSITE</a:t>
            </a:r>
            <a:endParaRPr lang="en-GB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81C69-6B19-43A6-90A7-DA2A178F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32" y="1696278"/>
            <a:ext cx="101441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C9243-487E-4EAE-B89D-BC544C5C8464}"/>
              </a:ext>
            </a:extLst>
          </p:cNvPr>
          <p:cNvSpPr/>
          <p:nvPr/>
        </p:nvSpPr>
        <p:spPr>
          <a:xfrm>
            <a:off x="2773085" y="186419"/>
            <a:ext cx="6221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MATHSWATCH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2395B0-5841-4B47-AD4D-8C527640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441"/>
            <a:ext cx="12210704" cy="54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9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C9243-487E-4EAE-B89D-BC544C5C8464}"/>
              </a:ext>
            </a:extLst>
          </p:cNvPr>
          <p:cNvSpPr/>
          <p:nvPr/>
        </p:nvSpPr>
        <p:spPr>
          <a:xfrm>
            <a:off x="1296699" y="247974"/>
            <a:ext cx="103142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REVISION + INTERVENTION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FCAD9-E73F-4685-93BC-83BC4CBC5F38}"/>
              </a:ext>
            </a:extLst>
          </p:cNvPr>
          <p:cNvSpPr/>
          <p:nvPr/>
        </p:nvSpPr>
        <p:spPr>
          <a:xfrm>
            <a:off x="190762" y="3951957"/>
            <a:ext cx="11810477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/>
              <a:t>Week 1: Intervention (Invite Only)</a:t>
            </a:r>
          </a:p>
          <a:p>
            <a:endParaRPr lang="en-GB" sz="2000" dirty="0"/>
          </a:p>
          <a:p>
            <a:r>
              <a:rPr lang="en-GB" sz="6600" dirty="0"/>
              <a:t>Week 2: Open Revision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1837B2-09AC-481B-8A0D-D84940E01D09}"/>
              </a:ext>
            </a:extLst>
          </p:cNvPr>
          <p:cNvSpPr/>
          <p:nvPr/>
        </p:nvSpPr>
        <p:spPr>
          <a:xfrm>
            <a:off x="190762" y="2253613"/>
            <a:ext cx="42503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dirty="0">
                <a:solidFill>
                  <a:srgbClr val="FF0000"/>
                </a:solidFill>
              </a:rPr>
              <a:t>Tuesday!</a:t>
            </a:r>
          </a:p>
        </p:txBody>
      </p:sp>
    </p:spTree>
    <p:extLst>
      <p:ext uri="{BB962C8B-B14F-4D97-AF65-F5344CB8AC3E}">
        <p14:creationId xmlns:p14="http://schemas.microsoft.com/office/powerpoint/2010/main" val="423705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C9243-487E-4EAE-B89D-BC544C5C8464}"/>
              </a:ext>
            </a:extLst>
          </p:cNvPr>
          <p:cNvSpPr/>
          <p:nvPr/>
        </p:nvSpPr>
        <p:spPr>
          <a:xfrm>
            <a:off x="2239578" y="186419"/>
            <a:ext cx="72887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REVISON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1BFB0-D523-45D8-9626-5A5748CB0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1" y="2304428"/>
            <a:ext cx="3483459" cy="3483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98C2F2-8F5E-41FC-87F1-8925F25E8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8072">
            <a:off x="3959941" y="2349662"/>
            <a:ext cx="296288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C9243-487E-4EAE-B89D-BC544C5C8464}"/>
              </a:ext>
            </a:extLst>
          </p:cNvPr>
          <p:cNvSpPr/>
          <p:nvPr/>
        </p:nvSpPr>
        <p:spPr>
          <a:xfrm>
            <a:off x="1819237" y="186419"/>
            <a:ext cx="81294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Mock </a:t>
            </a:r>
            <a:r>
              <a:rPr lang="en-GB" sz="8000" dirty="0">
                <a:solidFill>
                  <a:srgbClr val="FFFF00"/>
                </a:solidFill>
              </a:rPr>
              <a:t>+ Real </a:t>
            </a:r>
            <a:r>
              <a:rPr lang="en-GB" sz="8000" dirty="0">
                <a:solidFill>
                  <a:schemeClr val="bg1"/>
                </a:solidFill>
              </a:rPr>
              <a:t>Exams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1A12-8216-4F72-B2E2-5473B38B82C5}"/>
              </a:ext>
            </a:extLst>
          </p:cNvPr>
          <p:cNvSpPr/>
          <p:nvPr/>
        </p:nvSpPr>
        <p:spPr>
          <a:xfrm>
            <a:off x="190761" y="2361697"/>
            <a:ext cx="10398809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/>
              <a:t>Paper 1: Non-Calculator</a:t>
            </a:r>
          </a:p>
          <a:p>
            <a:endParaRPr lang="en-GB" sz="2000" dirty="0"/>
          </a:p>
          <a:p>
            <a:r>
              <a:rPr lang="en-GB" sz="6600" dirty="0"/>
              <a:t>Paper 2/3: Calculator Allowed</a:t>
            </a:r>
          </a:p>
          <a:p>
            <a:endParaRPr lang="en-GB" dirty="0"/>
          </a:p>
          <a:p>
            <a:r>
              <a:rPr lang="en-GB" sz="6600" dirty="0"/>
              <a:t>Time allowed 1 ½ hours</a:t>
            </a:r>
          </a:p>
        </p:txBody>
      </p:sp>
    </p:spTree>
    <p:extLst>
      <p:ext uri="{BB962C8B-B14F-4D97-AF65-F5344CB8AC3E}">
        <p14:creationId xmlns:p14="http://schemas.microsoft.com/office/powerpoint/2010/main" val="118591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C9243-487E-4EAE-B89D-BC544C5C8464}"/>
              </a:ext>
            </a:extLst>
          </p:cNvPr>
          <p:cNvSpPr/>
          <p:nvPr/>
        </p:nvSpPr>
        <p:spPr>
          <a:xfrm>
            <a:off x="3196024" y="186419"/>
            <a:ext cx="5375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Mock </a:t>
            </a:r>
            <a:r>
              <a:rPr lang="en-GB" sz="8000" dirty="0" smtClean="0">
                <a:solidFill>
                  <a:schemeClr val="bg1"/>
                </a:solidFill>
              </a:rPr>
              <a:t>Exams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1A12-8216-4F72-B2E2-5473B38B82C5}"/>
              </a:ext>
            </a:extLst>
          </p:cNvPr>
          <p:cNvSpPr/>
          <p:nvPr/>
        </p:nvSpPr>
        <p:spPr>
          <a:xfrm>
            <a:off x="217083" y="2125723"/>
            <a:ext cx="11757834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dirty="0" smtClean="0"/>
              <a:t>These start week beginning 8 Nov</a:t>
            </a:r>
          </a:p>
          <a:p>
            <a:pPr algn="ctr"/>
            <a:endParaRPr lang="en-GB" dirty="0"/>
          </a:p>
          <a:p>
            <a:pPr algn="ctr"/>
            <a:r>
              <a:rPr lang="en-GB" sz="6600" dirty="0" smtClean="0"/>
              <a:t>Two exam papers</a:t>
            </a:r>
          </a:p>
          <a:p>
            <a:pPr algn="ctr"/>
            <a:r>
              <a:rPr lang="en-GB" sz="6600" dirty="0" smtClean="0">
                <a:solidFill>
                  <a:srgbClr val="FF0000"/>
                </a:solidFill>
              </a:rPr>
              <a:t>Paper 1 </a:t>
            </a:r>
            <a:r>
              <a:rPr lang="en-GB" sz="6600" dirty="0" smtClean="0"/>
              <a:t>and </a:t>
            </a:r>
            <a:r>
              <a:rPr lang="en-GB" sz="6600" dirty="0" smtClean="0">
                <a:solidFill>
                  <a:srgbClr val="00B0F0"/>
                </a:solidFill>
              </a:rPr>
              <a:t>Paper 2</a:t>
            </a:r>
            <a:endParaRPr lang="en-GB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3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C9243-487E-4EAE-B89D-BC544C5C8464}"/>
              </a:ext>
            </a:extLst>
          </p:cNvPr>
          <p:cNvSpPr/>
          <p:nvPr/>
        </p:nvSpPr>
        <p:spPr>
          <a:xfrm>
            <a:off x="3467125" y="186419"/>
            <a:ext cx="48336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 smtClean="0">
                <a:solidFill>
                  <a:srgbClr val="FFFF00"/>
                </a:solidFill>
              </a:rPr>
              <a:t>Real</a:t>
            </a:r>
            <a:r>
              <a:rPr lang="en-GB" sz="8000" dirty="0" smtClean="0">
                <a:solidFill>
                  <a:schemeClr val="bg1"/>
                </a:solidFill>
              </a:rPr>
              <a:t> Exams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1A12-8216-4F72-B2E2-5473B38B82C5}"/>
              </a:ext>
            </a:extLst>
          </p:cNvPr>
          <p:cNvSpPr/>
          <p:nvPr/>
        </p:nvSpPr>
        <p:spPr>
          <a:xfrm>
            <a:off x="190761" y="2361697"/>
            <a:ext cx="113424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/>
              <a:t>Paper 1: </a:t>
            </a:r>
            <a:r>
              <a:rPr lang="en-GB" sz="6600" dirty="0" smtClean="0"/>
              <a:t>20May 2022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(before ½ term)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dirty="0"/>
          </a:p>
          <a:p>
            <a:r>
              <a:rPr lang="en-GB" sz="6600" dirty="0"/>
              <a:t>Paper </a:t>
            </a:r>
            <a:r>
              <a:rPr lang="en-GB" sz="6600" dirty="0" smtClean="0"/>
              <a:t>2: 07 June 2022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(after 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½ term)</a:t>
            </a:r>
          </a:p>
          <a:p>
            <a:endParaRPr lang="en-GB" dirty="0"/>
          </a:p>
          <a:p>
            <a:r>
              <a:rPr lang="en-GB" sz="6600" dirty="0" smtClean="0"/>
              <a:t>Paper 3: 13 June 2022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8579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C9243-487E-4EAE-B89D-BC544C5C8464}"/>
              </a:ext>
            </a:extLst>
          </p:cNvPr>
          <p:cNvSpPr/>
          <p:nvPr/>
        </p:nvSpPr>
        <p:spPr>
          <a:xfrm>
            <a:off x="1485525" y="186419"/>
            <a:ext cx="87968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DEPARTMENT INPUT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198FC-3864-4ECE-9720-A1B24A9157B2}"/>
              </a:ext>
            </a:extLst>
          </p:cNvPr>
          <p:cNvSpPr/>
          <p:nvPr/>
        </p:nvSpPr>
        <p:spPr>
          <a:xfrm>
            <a:off x="-47809" y="2094088"/>
            <a:ext cx="473084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Exam practice every two weeks</a:t>
            </a:r>
          </a:p>
          <a:p>
            <a:pPr algn="ctr"/>
            <a:r>
              <a:rPr lang="en-GB" sz="2800" dirty="0"/>
              <a:t>Immediate Feedback</a:t>
            </a:r>
          </a:p>
          <a:p>
            <a:pPr algn="ctr"/>
            <a:r>
              <a:rPr lang="en-GB" sz="2800" dirty="0"/>
              <a:t>DIRT tasks given in </a:t>
            </a:r>
            <a:r>
              <a:rPr lang="en-GB" sz="2800" dirty="0" smtClean="0"/>
              <a:t>lessons</a:t>
            </a:r>
          </a:p>
          <a:p>
            <a:pPr algn="ctr"/>
            <a:r>
              <a:rPr lang="en-GB" sz="2800" dirty="0" smtClean="0"/>
              <a:t>Homework</a:t>
            </a:r>
            <a:endParaRPr lang="en-GB" sz="2800" dirty="0"/>
          </a:p>
          <a:p>
            <a:pPr algn="ctr"/>
            <a:r>
              <a:rPr lang="en-GB" sz="2800" dirty="0"/>
              <a:t>Opportunity to Improve scores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F9171-B710-41DD-A59F-51A1B12F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8" y="4622217"/>
            <a:ext cx="11082130" cy="1580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6BF20-8330-4782-B2A0-9391AAC11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038" y="1834888"/>
            <a:ext cx="7143592" cy="2180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84DD7F-D844-4F1B-8605-7D9846F53DB5}"/>
              </a:ext>
            </a:extLst>
          </p:cNvPr>
          <p:cNvSpPr/>
          <p:nvPr/>
        </p:nvSpPr>
        <p:spPr>
          <a:xfrm>
            <a:off x="4599146" y="2093201"/>
            <a:ext cx="701724" cy="3580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4AA9C9-7D3F-4853-92B7-F058F176563E}"/>
              </a:ext>
            </a:extLst>
          </p:cNvPr>
          <p:cNvSpPr/>
          <p:nvPr/>
        </p:nvSpPr>
        <p:spPr>
          <a:xfrm>
            <a:off x="2462541" y="186419"/>
            <a:ext cx="72669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CORBETT 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22740-61AB-46B2-8BFF-EA972721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80" y="1722781"/>
            <a:ext cx="102012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9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16E805-AA37-4272-A14D-421147495837}"/>
              </a:ext>
            </a:extLst>
          </p:cNvPr>
          <p:cNvSpPr/>
          <p:nvPr/>
        </p:nvSpPr>
        <p:spPr>
          <a:xfrm>
            <a:off x="3207451" y="186419"/>
            <a:ext cx="5989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 GENIE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1BEFA-D72B-41F7-8E5A-A5989ACC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76281"/>
            <a:ext cx="106394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4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27641-14D9-460B-8D42-C0111957EE7C}"/>
              </a:ext>
            </a:extLst>
          </p:cNvPr>
          <p:cNvSpPr/>
          <p:nvPr/>
        </p:nvSpPr>
        <p:spPr>
          <a:xfrm>
            <a:off x="2667068" y="186419"/>
            <a:ext cx="6221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MATHSWATCH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4F8B3-C574-4FE7-851A-3B13D9E1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276"/>
            <a:ext cx="12192000" cy="42492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190792" y="3097162"/>
            <a:ext cx="2000640" cy="133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484" y="30381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7688" y="304598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surname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678" y="304598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initial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7080" y="3031235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budmouth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0792" y="3668034"/>
            <a:ext cx="2000640" cy="133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4923" y="353991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BUD101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5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27641-14D9-460B-8D42-C0111957EE7C}"/>
              </a:ext>
            </a:extLst>
          </p:cNvPr>
          <p:cNvSpPr/>
          <p:nvPr/>
        </p:nvSpPr>
        <p:spPr>
          <a:xfrm>
            <a:off x="2667068" y="186419"/>
            <a:ext cx="6221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MATHSWATCH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B03F8-E6DE-4D6B-BBB2-E0A414CC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277"/>
            <a:ext cx="12230366" cy="37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27641-14D9-460B-8D42-C0111957EE7C}"/>
              </a:ext>
            </a:extLst>
          </p:cNvPr>
          <p:cNvSpPr/>
          <p:nvPr/>
        </p:nvSpPr>
        <p:spPr>
          <a:xfrm>
            <a:off x="2667068" y="186419"/>
            <a:ext cx="6221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MATHSWATCH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79D8D-F42E-4A49-B87A-AC501D86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276"/>
            <a:ext cx="12192000" cy="52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27641-14D9-460B-8D42-C0111957EE7C}"/>
              </a:ext>
            </a:extLst>
          </p:cNvPr>
          <p:cNvSpPr/>
          <p:nvPr/>
        </p:nvSpPr>
        <p:spPr>
          <a:xfrm>
            <a:off x="2667068" y="186419"/>
            <a:ext cx="6221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MATHSWATCH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5A9CC-7A33-4B40-95CA-C9D474CD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8440"/>
            <a:ext cx="12192000" cy="51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0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27641-14D9-460B-8D42-C0111957EE7C}"/>
              </a:ext>
            </a:extLst>
          </p:cNvPr>
          <p:cNvSpPr/>
          <p:nvPr/>
        </p:nvSpPr>
        <p:spPr>
          <a:xfrm>
            <a:off x="2667068" y="186419"/>
            <a:ext cx="6221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MATHSWATCH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C2D43-36BC-409C-A26A-BBCB783A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1788"/>
            <a:ext cx="12192000" cy="62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9B35C-1DC0-4140-B9D2-9498668DAD26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4561-8724-4007-BD6B-3CDEF8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38"/>
            <a:ext cx="1517463" cy="1500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C6A02-9EDE-486B-A24A-49011D67D7B6}"/>
              </a:ext>
            </a:extLst>
          </p:cNvPr>
          <p:cNvSpPr/>
          <p:nvPr/>
        </p:nvSpPr>
        <p:spPr>
          <a:xfrm>
            <a:off x="2773085" y="54122"/>
            <a:ext cx="6221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MATHSWATCH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1B705-207D-41F8-8040-C68C45EB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1683"/>
            <a:ext cx="12192000" cy="60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1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120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PhillipsJ</dc:creator>
  <cp:lastModifiedBy>PhillipsJ</cp:lastModifiedBy>
  <cp:revision>9</cp:revision>
  <dcterms:created xsi:type="dcterms:W3CDTF">2021-10-07T14:13:31Z</dcterms:created>
  <dcterms:modified xsi:type="dcterms:W3CDTF">2021-10-07T15:28:30Z</dcterms:modified>
</cp:coreProperties>
</file>